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1632B-398C-44AA-8D4C-0C3432F38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482707-697B-4C48-B9B3-8FA6F903E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9607D-5635-4A79-88D3-254C097E5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0D1B-5DA8-4756-BD02-967E978026D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F35D7-0897-455D-8246-6FF8CB28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A10E0-20F3-4D96-887E-9B56B4441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0115-896B-4AF8-AD8A-9E60B7E34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8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8EC9F-CC84-4DFC-A215-782958A2B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8FF73A-B158-4FAF-A7CF-48BB0207B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65350-C536-4473-B714-AC24DA56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0D1B-5DA8-4756-BD02-967E978026D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078D4-53EA-420E-A4A7-E2EDB3611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63111-B113-4630-BBA1-97F0BF11C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0115-896B-4AF8-AD8A-9E60B7E34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73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D5EED6-40D4-4A60-92C2-0FA033E8C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8B42FC-732E-4BEC-BFF3-F85C40E0D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C2ACE-02B2-4FED-954E-ADCDEDA30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0D1B-5DA8-4756-BD02-967E978026D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638BC-2615-4C98-B60E-62A17DA9C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015BB-5524-4EEA-A6CD-4B9CAD3AD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0115-896B-4AF8-AD8A-9E60B7E34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7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8CEE4-A949-4EE1-91D4-24FABBC03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0041C-BF56-475E-A16E-0C781804E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FAD34-EA9E-470B-B6F2-9C61470A4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0D1B-5DA8-4756-BD02-967E978026D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05E8D-0E68-4654-9B79-F617E7E9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8B394-DFEF-4AC3-9DB9-AF6C6A06E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0115-896B-4AF8-AD8A-9E60B7E34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9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0AF13-AE55-4DEA-AEB7-78C802BDE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8E0C2-CE28-4CBD-B15E-BF839E4ED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705F9-77A5-4C1F-AE61-20C8208DE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0D1B-5DA8-4756-BD02-967E978026D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F3B2C-D682-4D50-BC5E-F400814CB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6593F-ED11-4E77-AE7E-0D3E6E2F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0115-896B-4AF8-AD8A-9E60B7E34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D6E4D-565C-46E5-9C1F-0E58BEFF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3E888-704A-4C7C-A55F-AA38B2B07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6D7A1-A300-45D9-8AD2-0B207F3A0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EDE12-27E4-4F96-AE5A-E0E873611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0D1B-5DA8-4756-BD02-967E978026D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D9982-B783-432D-AFA5-A95634CB6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4D8E7-914E-4BF1-A025-9A081345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0115-896B-4AF8-AD8A-9E60B7E34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4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BE698-0B53-4F0C-A0F5-65B2A90D0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AA2DC-A4EC-4585-A3DA-F4D3E161D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3481BC-A356-47BF-8223-1F17A67CA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6C4180-C8C0-43AE-8726-A90308F664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32034C-2BB7-412E-9EC9-C13E93D368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3A069E-855E-4D79-9F74-52A530BC2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0D1B-5DA8-4756-BD02-967E978026D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DF1DFD-BD9C-45B3-8D2A-BEA8EA67C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EC8E03-3B16-4D9B-8C20-492029CD9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0115-896B-4AF8-AD8A-9E60B7E34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3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D398-C5B8-4A8D-ADC8-C9C370F9E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FEA346-16E8-42A4-9A96-E0C246B1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0D1B-5DA8-4756-BD02-967E978026D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28647E-C108-4F88-95F3-2C085A139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3316D2-C3AD-4505-8A14-090F2A4C3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0115-896B-4AF8-AD8A-9E60B7E34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7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759F10-ADA8-4D76-99BF-A4C298B6A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0D1B-5DA8-4756-BD02-967E978026D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AF89B3-B9DD-4BF1-BDD5-AAEC10A14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8CE14-E963-40D6-803F-D49CE151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0115-896B-4AF8-AD8A-9E60B7E34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8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E39FC-683B-45BF-B01C-933B0780E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406E5-4793-4FCE-AA7F-E7B4A949B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794509-207C-4384-9AD6-D79A43006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09D12-0923-49F4-8823-9530B525C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0D1B-5DA8-4756-BD02-967E978026D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8F23E-2CA1-4E7E-8178-A2F5599AF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177E6-D394-421D-A28C-859837303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0115-896B-4AF8-AD8A-9E60B7E34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16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BE9B3-3915-441B-B8FC-00AC814F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ECCF60-3D5E-4361-9D5C-1542A4D53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DF00C-3F33-4EE6-BF95-16810E103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13F94D-C301-4B6A-B09A-AE0910240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0D1B-5DA8-4756-BD02-967E978026D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E0A2C-B53E-44B4-AFAD-E9DF9E02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0DFC6-2B4F-47D5-B689-3471F065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0115-896B-4AF8-AD8A-9E60B7E34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6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32459D-C423-4190-B7E0-5473DB2A2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62B59-A6C8-4B8A-A292-0FCB9BA17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88A5A-C23D-43EA-8D24-D6FCA609FD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70D1B-5DA8-4756-BD02-967E978026D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5B457-977B-4FB4-88B7-2B8AB10E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5FC26-E8B5-4C95-88EC-D35B870BE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80115-896B-4AF8-AD8A-9E60B7E34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4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3C4E76DD-9B92-486E-9879-7814CE642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53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F0A691E-0630-4BAD-9E03-BED25AC06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66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73DE1D8A-9FB8-4C91-88C7-28C0208DE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84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p&#10;&#10;Description automatically generated">
            <a:extLst>
              <a:ext uri="{FF2B5EF4-FFF2-40B4-BE49-F238E27FC236}">
                <a16:creationId xmlns:a16="http://schemas.microsoft.com/office/drawing/2014/main" id="{41FD209C-F41E-4983-A3E5-E464D38FD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54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C8D5BF44-7110-45A1-8500-EB37F7C6B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4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DD5B63C-5743-4FFB-BC53-DF53F7B12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42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AF45F9B-C5B6-4754-91F3-79D419812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20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9AB49D1-0497-43A8-8DD5-976C233BA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62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A9C4C40-044F-4ECD-9133-C87064CEF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5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p&#10;&#10;Description automatically generated">
            <a:extLst>
              <a:ext uri="{FF2B5EF4-FFF2-40B4-BE49-F238E27FC236}">
                <a16:creationId xmlns:a16="http://schemas.microsoft.com/office/drawing/2014/main" id="{C7CDC373-C319-4F26-926D-80300AB41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55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8D834CB2-6736-48BB-80C6-C000A5DDA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77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467690B-2360-4A5E-858D-CAE8D1F89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16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C9BDB27E-DD4D-4181-9043-F8958CD5A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97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C864EE0C-76D9-4B24-AAB2-DFC55FE1A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99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94BFA6E4-28F3-4E50-A86E-FE0C4FDAA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61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177834A3-F0CA-4761-AC21-100860193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84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medium confidence">
            <a:extLst>
              <a:ext uri="{FF2B5EF4-FFF2-40B4-BE49-F238E27FC236}">
                <a16:creationId xmlns:a16="http://schemas.microsoft.com/office/drawing/2014/main" id="{AFB00EC9-ABDF-4289-ACFA-737234BEE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4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3CEF5A3C-A192-4B32-ADAE-8EA0FCC04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66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funnel chart&#10;&#10;Description automatically generated">
            <a:extLst>
              <a:ext uri="{FF2B5EF4-FFF2-40B4-BE49-F238E27FC236}">
                <a16:creationId xmlns:a16="http://schemas.microsoft.com/office/drawing/2014/main" id="{4806964B-28CA-4DDE-9DEF-11F47F61B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32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F19A4EF-42D2-4811-B787-6A707E2E4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03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low confidence">
            <a:extLst>
              <a:ext uri="{FF2B5EF4-FFF2-40B4-BE49-F238E27FC236}">
                <a16:creationId xmlns:a16="http://schemas.microsoft.com/office/drawing/2014/main" id="{21564AE2-0DB1-45F1-BA6D-F4FC34FE0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21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47059D50-F37F-41F8-922A-DB138726D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91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72FE20F8-9D16-4D85-9B63-9423793C3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9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8DBAE41F-CCC8-47DC-B56A-72C10D9EF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15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4E23C65-865B-4931-A9C3-45074FD71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26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5105DA5-4EA7-4FAD-88F9-13FBBD7B4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7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Rupesh  Maharjan</dc:creator>
  <cp:lastModifiedBy>Rupesh  Maharjan</cp:lastModifiedBy>
  <cp:revision>1</cp:revision>
  <dcterms:created xsi:type="dcterms:W3CDTF">2021-11-15T09:11:13Z</dcterms:created>
  <dcterms:modified xsi:type="dcterms:W3CDTF">2021-11-15T09:16:02Z</dcterms:modified>
</cp:coreProperties>
</file>